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17"/>
  </p:notesMasterIdLst>
  <p:sldIdLst>
    <p:sldId id="256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57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F4F"/>
    <a:srgbClr val="002F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33A5233-99AD-477A-910C-BDC16EE192C3}" v="59" dt="2021-02-24T16:10:20.09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 autoAdjust="0"/>
    <p:restoredTop sz="94674" autoAdjust="0"/>
  </p:normalViewPr>
  <p:slideViewPr>
    <p:cSldViewPr snapToGrid="0" snapToObjects="1"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22" d="100"/>
          <a:sy n="122" d="100"/>
        </p:scale>
        <p:origin x="-4904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ksenholt, Steinar" userId="fc827d28-340c-4444-8b28-6259c2a1b3db" providerId="ADAL" clId="{D33A5233-99AD-477A-910C-BDC16EE192C3}"/>
    <pc:docChg chg="undo custSel addSld delSld modSld">
      <pc:chgData name="Oksenholt, Steinar" userId="fc827d28-340c-4444-8b28-6259c2a1b3db" providerId="ADAL" clId="{D33A5233-99AD-477A-910C-BDC16EE192C3}" dt="2021-02-24T21:12:23.847" v="376" actId="20577"/>
      <pc:docMkLst>
        <pc:docMk/>
      </pc:docMkLst>
      <pc:sldChg chg="modSp mod">
        <pc:chgData name="Oksenholt, Steinar" userId="fc827d28-340c-4444-8b28-6259c2a1b3db" providerId="ADAL" clId="{D33A5233-99AD-477A-910C-BDC16EE192C3}" dt="2021-02-24T14:22:42.769" v="36" actId="20577"/>
        <pc:sldMkLst>
          <pc:docMk/>
          <pc:sldMk cId="3258278041" sldId="256"/>
        </pc:sldMkLst>
        <pc:spChg chg="mod">
          <ac:chgData name="Oksenholt, Steinar" userId="fc827d28-340c-4444-8b28-6259c2a1b3db" providerId="ADAL" clId="{D33A5233-99AD-477A-910C-BDC16EE192C3}" dt="2021-02-24T14:22:42.769" v="36" actId="20577"/>
          <ac:spMkLst>
            <pc:docMk/>
            <pc:sldMk cId="3258278041" sldId="256"/>
            <ac:spMk id="2" creationId="{00000000-0000-0000-0000-000000000000}"/>
          </ac:spMkLst>
        </pc:spChg>
      </pc:sldChg>
      <pc:sldChg chg="del">
        <pc:chgData name="Oksenholt, Steinar" userId="fc827d28-340c-4444-8b28-6259c2a1b3db" providerId="ADAL" clId="{D33A5233-99AD-477A-910C-BDC16EE192C3}" dt="2021-02-24T14:22:06.953" v="8" actId="47"/>
        <pc:sldMkLst>
          <pc:docMk/>
          <pc:sldMk cId="3004211371" sldId="259"/>
        </pc:sldMkLst>
      </pc:sldChg>
      <pc:sldChg chg="del">
        <pc:chgData name="Oksenholt, Steinar" userId="fc827d28-340c-4444-8b28-6259c2a1b3db" providerId="ADAL" clId="{D33A5233-99AD-477A-910C-BDC16EE192C3}" dt="2021-02-24T14:22:07.155" v="9" actId="47"/>
        <pc:sldMkLst>
          <pc:docMk/>
          <pc:sldMk cId="3689159974" sldId="261"/>
        </pc:sldMkLst>
      </pc:sldChg>
      <pc:sldChg chg="del">
        <pc:chgData name="Oksenholt, Steinar" userId="fc827d28-340c-4444-8b28-6259c2a1b3db" providerId="ADAL" clId="{D33A5233-99AD-477A-910C-BDC16EE192C3}" dt="2021-02-24T14:22:08.212" v="13" actId="47"/>
        <pc:sldMkLst>
          <pc:docMk/>
          <pc:sldMk cId="2235397643" sldId="265"/>
        </pc:sldMkLst>
      </pc:sldChg>
      <pc:sldChg chg="addSp modSp mod">
        <pc:chgData name="Oksenholt, Steinar" userId="fc827d28-340c-4444-8b28-6259c2a1b3db" providerId="ADAL" clId="{D33A5233-99AD-477A-910C-BDC16EE192C3}" dt="2021-02-24T14:30:11.493" v="38" actId="1076"/>
        <pc:sldMkLst>
          <pc:docMk/>
          <pc:sldMk cId="2274286201" sldId="268"/>
        </pc:sldMkLst>
        <pc:spChg chg="mod">
          <ac:chgData name="Oksenholt, Steinar" userId="fc827d28-340c-4444-8b28-6259c2a1b3db" providerId="ADAL" clId="{D33A5233-99AD-477A-910C-BDC16EE192C3}" dt="2021-02-24T14:22:17.146" v="20" actId="6549"/>
          <ac:spMkLst>
            <pc:docMk/>
            <pc:sldMk cId="2274286201" sldId="268"/>
            <ac:spMk id="3074" creationId="{00000000-0000-0000-0000-000000000000}"/>
          </ac:spMkLst>
        </pc:spChg>
        <pc:spChg chg="mod">
          <ac:chgData name="Oksenholt, Steinar" userId="fc827d28-340c-4444-8b28-6259c2a1b3db" providerId="ADAL" clId="{D33A5233-99AD-477A-910C-BDC16EE192C3}" dt="2021-02-24T14:22:21.680" v="21" actId="6549"/>
          <ac:spMkLst>
            <pc:docMk/>
            <pc:sldMk cId="2274286201" sldId="268"/>
            <ac:spMk id="3075" creationId="{00000000-0000-0000-0000-000000000000}"/>
          </ac:spMkLst>
        </pc:spChg>
        <pc:picChg chg="add mod">
          <ac:chgData name="Oksenholt, Steinar" userId="fc827d28-340c-4444-8b28-6259c2a1b3db" providerId="ADAL" clId="{D33A5233-99AD-477A-910C-BDC16EE192C3}" dt="2021-02-24T14:30:11.493" v="38" actId="1076"/>
          <ac:picMkLst>
            <pc:docMk/>
            <pc:sldMk cId="2274286201" sldId="268"/>
            <ac:picMk id="1026" creationId="{399111A0-6919-4CC3-AE5D-B8EFEDCE2350}"/>
          </ac:picMkLst>
        </pc:picChg>
      </pc:sldChg>
      <pc:sldChg chg="modSp new mod">
        <pc:chgData name="Oksenholt, Steinar" userId="fc827d28-340c-4444-8b28-6259c2a1b3db" providerId="ADAL" clId="{D33A5233-99AD-477A-910C-BDC16EE192C3}" dt="2021-02-24T14:30:58.098" v="42" actId="20578"/>
        <pc:sldMkLst>
          <pc:docMk/>
          <pc:sldMk cId="3873595382" sldId="269"/>
        </pc:sldMkLst>
        <pc:spChg chg="mod">
          <ac:chgData name="Oksenholt, Steinar" userId="fc827d28-340c-4444-8b28-6259c2a1b3db" providerId="ADAL" clId="{D33A5233-99AD-477A-910C-BDC16EE192C3}" dt="2021-02-24T14:30:58.098" v="42" actId="20578"/>
          <ac:spMkLst>
            <pc:docMk/>
            <pc:sldMk cId="3873595382" sldId="269"/>
            <ac:spMk id="2" creationId="{DC4EEA84-AAF6-42A3-BCBB-C52D1E84F123}"/>
          </ac:spMkLst>
        </pc:spChg>
        <pc:spChg chg="mod">
          <ac:chgData name="Oksenholt, Steinar" userId="fc827d28-340c-4444-8b28-6259c2a1b3db" providerId="ADAL" clId="{D33A5233-99AD-477A-910C-BDC16EE192C3}" dt="2021-02-24T14:30:46.696" v="41" actId="5793"/>
          <ac:spMkLst>
            <pc:docMk/>
            <pc:sldMk cId="3873595382" sldId="269"/>
            <ac:spMk id="3" creationId="{52507223-F7F8-417E-9355-7B9E23EDFA77}"/>
          </ac:spMkLst>
        </pc:spChg>
      </pc:sldChg>
      <pc:sldChg chg="addSp modSp new mod">
        <pc:chgData name="Oksenholt, Steinar" userId="fc827d28-340c-4444-8b28-6259c2a1b3db" providerId="ADAL" clId="{D33A5233-99AD-477A-910C-BDC16EE192C3}" dt="2021-02-24T14:35:16.076" v="96" actId="1076"/>
        <pc:sldMkLst>
          <pc:docMk/>
          <pc:sldMk cId="757144711" sldId="270"/>
        </pc:sldMkLst>
        <pc:spChg chg="mod">
          <ac:chgData name="Oksenholt, Steinar" userId="fc827d28-340c-4444-8b28-6259c2a1b3db" providerId="ADAL" clId="{D33A5233-99AD-477A-910C-BDC16EE192C3}" dt="2021-02-24T14:33:00.151" v="62" actId="27636"/>
          <ac:spMkLst>
            <pc:docMk/>
            <pc:sldMk cId="757144711" sldId="270"/>
            <ac:spMk id="2" creationId="{52C8B80C-591C-4A91-BEB8-9130B8CC8B43}"/>
          </ac:spMkLst>
        </pc:spChg>
        <pc:spChg chg="mod">
          <ac:chgData name="Oksenholt, Steinar" userId="fc827d28-340c-4444-8b28-6259c2a1b3db" providerId="ADAL" clId="{D33A5233-99AD-477A-910C-BDC16EE192C3}" dt="2021-02-24T14:33:55.474" v="77" actId="20577"/>
          <ac:spMkLst>
            <pc:docMk/>
            <pc:sldMk cId="757144711" sldId="270"/>
            <ac:spMk id="3" creationId="{76F2FDB8-C5A9-409F-B939-E2AFFB066E15}"/>
          </ac:spMkLst>
        </pc:spChg>
        <pc:picChg chg="add mod">
          <ac:chgData name="Oksenholt, Steinar" userId="fc827d28-340c-4444-8b28-6259c2a1b3db" providerId="ADAL" clId="{D33A5233-99AD-477A-910C-BDC16EE192C3}" dt="2021-02-24T14:35:16.076" v="96" actId="1076"/>
          <ac:picMkLst>
            <pc:docMk/>
            <pc:sldMk cId="757144711" sldId="270"/>
            <ac:picMk id="2050" creationId="{59307C86-2B35-4526-A0B9-7D05A95D964E}"/>
          </ac:picMkLst>
        </pc:picChg>
      </pc:sldChg>
      <pc:sldChg chg="addSp modSp new mod">
        <pc:chgData name="Oksenholt, Steinar" userId="fc827d28-340c-4444-8b28-6259c2a1b3db" providerId="ADAL" clId="{D33A5233-99AD-477A-910C-BDC16EE192C3}" dt="2021-02-24T14:35:51.638" v="103" actId="20577"/>
        <pc:sldMkLst>
          <pc:docMk/>
          <pc:sldMk cId="1088547078" sldId="271"/>
        </pc:sldMkLst>
        <pc:spChg chg="mod">
          <ac:chgData name="Oksenholt, Steinar" userId="fc827d28-340c-4444-8b28-6259c2a1b3db" providerId="ADAL" clId="{D33A5233-99AD-477A-910C-BDC16EE192C3}" dt="2021-02-24T14:35:51.638" v="103" actId="20577"/>
          <ac:spMkLst>
            <pc:docMk/>
            <pc:sldMk cId="1088547078" sldId="271"/>
            <ac:spMk id="3" creationId="{04AC3035-4181-4A29-88AD-3F5EEC02FA90}"/>
          </ac:spMkLst>
        </pc:spChg>
        <pc:picChg chg="add mod">
          <ac:chgData name="Oksenholt, Steinar" userId="fc827d28-340c-4444-8b28-6259c2a1b3db" providerId="ADAL" clId="{D33A5233-99AD-477A-910C-BDC16EE192C3}" dt="2021-02-24T14:35:10.884" v="95" actId="1076"/>
          <ac:picMkLst>
            <pc:docMk/>
            <pc:sldMk cId="1088547078" sldId="271"/>
            <ac:picMk id="3074" creationId="{FEAEC787-3C92-4075-84A8-0530A5C6921D}"/>
          </ac:picMkLst>
        </pc:picChg>
      </pc:sldChg>
      <pc:sldChg chg="del">
        <pc:chgData name="Oksenholt, Steinar" userId="fc827d28-340c-4444-8b28-6259c2a1b3db" providerId="ADAL" clId="{D33A5233-99AD-477A-910C-BDC16EE192C3}" dt="2021-02-24T14:22:08.984" v="16" actId="47"/>
        <pc:sldMkLst>
          <pc:docMk/>
          <pc:sldMk cId="399813373" sldId="272"/>
        </pc:sldMkLst>
      </pc:sldChg>
      <pc:sldChg chg="addSp delSp modSp new mod">
        <pc:chgData name="Oksenholt, Steinar" userId="fc827d28-340c-4444-8b28-6259c2a1b3db" providerId="ADAL" clId="{D33A5233-99AD-477A-910C-BDC16EE192C3}" dt="2021-02-24T16:11:33.924" v="374" actId="20577"/>
        <pc:sldMkLst>
          <pc:docMk/>
          <pc:sldMk cId="3495695904" sldId="272"/>
        </pc:sldMkLst>
        <pc:spChg chg="mod">
          <ac:chgData name="Oksenholt, Steinar" userId="fc827d28-340c-4444-8b28-6259c2a1b3db" providerId="ADAL" clId="{D33A5233-99AD-477A-910C-BDC16EE192C3}" dt="2021-02-24T14:36:27.692" v="109" actId="1076"/>
          <ac:spMkLst>
            <pc:docMk/>
            <pc:sldMk cId="3495695904" sldId="272"/>
            <ac:spMk id="2" creationId="{E47F2BD7-15F9-406E-888F-51DF3FCF3839}"/>
          </ac:spMkLst>
        </pc:spChg>
        <pc:spChg chg="mod">
          <ac:chgData name="Oksenholt, Steinar" userId="fc827d28-340c-4444-8b28-6259c2a1b3db" providerId="ADAL" clId="{D33A5233-99AD-477A-910C-BDC16EE192C3}" dt="2021-02-24T14:36:24.027" v="107" actId="1076"/>
          <ac:spMkLst>
            <pc:docMk/>
            <pc:sldMk cId="3495695904" sldId="272"/>
            <ac:spMk id="3" creationId="{E9F5F806-93D6-4E81-8A4F-3CC857E35822}"/>
          </ac:spMkLst>
        </pc:spChg>
        <pc:spChg chg="add mod">
          <ac:chgData name="Oksenholt, Steinar" userId="fc827d28-340c-4444-8b28-6259c2a1b3db" providerId="ADAL" clId="{D33A5233-99AD-477A-910C-BDC16EE192C3}" dt="2021-02-24T16:11:33.924" v="374" actId="20577"/>
          <ac:spMkLst>
            <pc:docMk/>
            <pc:sldMk cId="3495695904" sldId="272"/>
            <ac:spMk id="5" creationId="{538D467F-7FFA-43EA-B440-2CEBE76F81A7}"/>
          </ac:spMkLst>
        </pc:spChg>
        <pc:spChg chg="add del">
          <ac:chgData name="Oksenholt, Steinar" userId="fc827d28-340c-4444-8b28-6259c2a1b3db" providerId="ADAL" clId="{D33A5233-99AD-477A-910C-BDC16EE192C3}" dt="2021-02-24T14:40:01.923" v="263" actId="22"/>
          <ac:spMkLst>
            <pc:docMk/>
            <pc:sldMk cId="3495695904" sldId="272"/>
            <ac:spMk id="7" creationId="{CBC9CCD8-530E-49EA-9329-183FB489B880}"/>
          </ac:spMkLst>
        </pc:spChg>
        <pc:picChg chg="add mod">
          <ac:chgData name="Oksenholt, Steinar" userId="fc827d28-340c-4444-8b28-6259c2a1b3db" providerId="ADAL" clId="{D33A5233-99AD-477A-910C-BDC16EE192C3}" dt="2021-02-24T14:36:45.635" v="115" actId="1076"/>
          <ac:picMkLst>
            <pc:docMk/>
            <pc:sldMk cId="3495695904" sldId="272"/>
            <ac:picMk id="4098" creationId="{F4C838B0-13CA-46BA-903F-B835E2118F8B}"/>
          </ac:picMkLst>
        </pc:picChg>
      </pc:sldChg>
      <pc:sldChg chg="addSp modSp new mod">
        <pc:chgData name="Oksenholt, Steinar" userId="fc827d28-340c-4444-8b28-6259c2a1b3db" providerId="ADAL" clId="{D33A5233-99AD-477A-910C-BDC16EE192C3}" dt="2021-02-24T16:01:54.367" v="294" actId="20577"/>
        <pc:sldMkLst>
          <pc:docMk/>
          <pc:sldMk cId="3310828017" sldId="273"/>
        </pc:sldMkLst>
        <pc:spChg chg="mod">
          <ac:chgData name="Oksenholt, Steinar" userId="fc827d28-340c-4444-8b28-6259c2a1b3db" providerId="ADAL" clId="{D33A5233-99AD-477A-910C-BDC16EE192C3}" dt="2021-02-24T16:01:54.367" v="294" actId="20577"/>
          <ac:spMkLst>
            <pc:docMk/>
            <pc:sldMk cId="3310828017" sldId="273"/>
            <ac:spMk id="3" creationId="{B2302776-65BE-46CA-B04D-9993E4535421}"/>
          </ac:spMkLst>
        </pc:spChg>
        <pc:picChg chg="add mod">
          <ac:chgData name="Oksenholt, Steinar" userId="fc827d28-340c-4444-8b28-6259c2a1b3db" providerId="ADAL" clId="{D33A5233-99AD-477A-910C-BDC16EE192C3}" dt="2021-02-24T14:41:13.788" v="274" actId="14100"/>
          <ac:picMkLst>
            <pc:docMk/>
            <pc:sldMk cId="3310828017" sldId="273"/>
            <ac:picMk id="5122" creationId="{C65D48ED-4DC9-4A02-AA90-A5E8321FD753}"/>
          </ac:picMkLst>
        </pc:picChg>
      </pc:sldChg>
      <pc:sldChg chg="del">
        <pc:chgData name="Oksenholt, Steinar" userId="fc827d28-340c-4444-8b28-6259c2a1b3db" providerId="ADAL" clId="{D33A5233-99AD-477A-910C-BDC16EE192C3}" dt="2021-02-24T14:22:06.484" v="6" actId="47"/>
        <pc:sldMkLst>
          <pc:docMk/>
          <pc:sldMk cId="1037443973" sldId="274"/>
        </pc:sldMkLst>
      </pc:sldChg>
      <pc:sldChg chg="addSp delSp modSp new mod">
        <pc:chgData name="Oksenholt, Steinar" userId="fc827d28-340c-4444-8b28-6259c2a1b3db" providerId="ADAL" clId="{D33A5233-99AD-477A-910C-BDC16EE192C3}" dt="2021-02-24T21:12:23.847" v="376" actId="20577"/>
        <pc:sldMkLst>
          <pc:docMk/>
          <pc:sldMk cId="2754067008" sldId="274"/>
        </pc:sldMkLst>
        <pc:spChg chg="mod">
          <ac:chgData name="Oksenholt, Steinar" userId="fc827d28-340c-4444-8b28-6259c2a1b3db" providerId="ADAL" clId="{D33A5233-99AD-477A-910C-BDC16EE192C3}" dt="2021-02-24T16:09:33.284" v="347" actId="255"/>
          <ac:spMkLst>
            <pc:docMk/>
            <pc:sldMk cId="2754067008" sldId="274"/>
            <ac:spMk id="2" creationId="{FD662B22-63FC-437C-93FF-AE99BE404C66}"/>
          </ac:spMkLst>
        </pc:spChg>
        <pc:spChg chg="del">
          <ac:chgData name="Oksenholt, Steinar" userId="fc827d28-340c-4444-8b28-6259c2a1b3db" providerId="ADAL" clId="{D33A5233-99AD-477A-910C-BDC16EE192C3}" dt="2021-02-24T16:04:21.580" v="296" actId="931"/>
          <ac:spMkLst>
            <pc:docMk/>
            <pc:sldMk cId="2754067008" sldId="274"/>
            <ac:spMk id="3" creationId="{0560559A-4AB5-46A8-B366-A3A405EE8D37}"/>
          </ac:spMkLst>
        </pc:spChg>
        <pc:spChg chg="add mod">
          <ac:chgData name="Oksenholt, Steinar" userId="fc827d28-340c-4444-8b28-6259c2a1b3db" providerId="ADAL" clId="{D33A5233-99AD-477A-910C-BDC16EE192C3}" dt="2021-02-24T21:12:23.847" v="376" actId="20577"/>
          <ac:spMkLst>
            <pc:docMk/>
            <pc:sldMk cId="2754067008" sldId="274"/>
            <ac:spMk id="6" creationId="{31A4100E-E2B7-4C56-91F8-8D09AF62F062}"/>
          </ac:spMkLst>
        </pc:spChg>
        <pc:picChg chg="add mod">
          <ac:chgData name="Oksenholt, Steinar" userId="fc827d28-340c-4444-8b28-6259c2a1b3db" providerId="ADAL" clId="{D33A5233-99AD-477A-910C-BDC16EE192C3}" dt="2021-02-24T16:09:23.540" v="344" actId="1076"/>
          <ac:picMkLst>
            <pc:docMk/>
            <pc:sldMk cId="2754067008" sldId="274"/>
            <ac:picMk id="5" creationId="{E8D48052-80F9-48E1-B424-055B296521E5}"/>
          </ac:picMkLst>
        </pc:picChg>
      </pc:sldChg>
      <pc:sldChg chg="addSp delSp modSp new mod">
        <pc:chgData name="Oksenholt, Steinar" userId="fc827d28-340c-4444-8b28-6259c2a1b3db" providerId="ADAL" clId="{D33A5233-99AD-477A-910C-BDC16EE192C3}" dt="2021-02-24T16:08:32.586" v="341" actId="20577"/>
        <pc:sldMkLst>
          <pc:docMk/>
          <pc:sldMk cId="1681144914" sldId="275"/>
        </pc:sldMkLst>
        <pc:spChg chg="del">
          <ac:chgData name="Oksenholt, Steinar" userId="fc827d28-340c-4444-8b28-6259c2a1b3db" providerId="ADAL" clId="{D33A5233-99AD-477A-910C-BDC16EE192C3}" dt="2021-02-24T16:07:38.370" v="328" actId="931"/>
          <ac:spMkLst>
            <pc:docMk/>
            <pc:sldMk cId="1681144914" sldId="275"/>
            <ac:spMk id="3" creationId="{7A126BDD-0250-4467-957A-E3263E5B5CCD}"/>
          </ac:spMkLst>
        </pc:spChg>
        <pc:spChg chg="add mod">
          <ac:chgData name="Oksenholt, Steinar" userId="fc827d28-340c-4444-8b28-6259c2a1b3db" providerId="ADAL" clId="{D33A5233-99AD-477A-910C-BDC16EE192C3}" dt="2021-02-24T16:08:32.586" v="341" actId="20577"/>
          <ac:spMkLst>
            <pc:docMk/>
            <pc:sldMk cId="1681144914" sldId="275"/>
            <ac:spMk id="6" creationId="{DA9C5040-5149-47A5-BD7E-44828C48752A}"/>
          </ac:spMkLst>
        </pc:spChg>
        <pc:picChg chg="add mod">
          <ac:chgData name="Oksenholt, Steinar" userId="fc827d28-340c-4444-8b28-6259c2a1b3db" providerId="ADAL" clId="{D33A5233-99AD-477A-910C-BDC16EE192C3}" dt="2021-02-24T16:07:43.860" v="330" actId="27614"/>
          <ac:picMkLst>
            <pc:docMk/>
            <pc:sldMk cId="1681144914" sldId="275"/>
            <ac:picMk id="5" creationId="{331CE4AA-52B1-41CD-BB84-C03679935C0D}"/>
          </ac:picMkLst>
        </pc:picChg>
      </pc:sldChg>
      <pc:sldChg chg="modSp new mod">
        <pc:chgData name="Oksenholt, Steinar" userId="fc827d28-340c-4444-8b28-6259c2a1b3db" providerId="ADAL" clId="{D33A5233-99AD-477A-910C-BDC16EE192C3}" dt="2021-02-24T16:10:31.843" v="356" actId="20577"/>
        <pc:sldMkLst>
          <pc:docMk/>
          <pc:sldMk cId="2801927695" sldId="276"/>
        </pc:sldMkLst>
        <pc:spChg chg="mod">
          <ac:chgData name="Oksenholt, Steinar" userId="fc827d28-340c-4444-8b28-6259c2a1b3db" providerId="ADAL" clId="{D33A5233-99AD-477A-910C-BDC16EE192C3}" dt="2021-02-24T16:10:21.745" v="353" actId="27636"/>
          <ac:spMkLst>
            <pc:docMk/>
            <pc:sldMk cId="2801927695" sldId="276"/>
            <ac:spMk id="2" creationId="{91589069-DC92-4026-85E3-FBBDFA4984D6}"/>
          </ac:spMkLst>
        </pc:spChg>
        <pc:spChg chg="mod">
          <ac:chgData name="Oksenholt, Steinar" userId="fc827d28-340c-4444-8b28-6259c2a1b3db" providerId="ADAL" clId="{D33A5233-99AD-477A-910C-BDC16EE192C3}" dt="2021-02-24T16:10:31.843" v="356" actId="20577"/>
          <ac:spMkLst>
            <pc:docMk/>
            <pc:sldMk cId="2801927695" sldId="276"/>
            <ac:spMk id="3" creationId="{522EE93A-BC13-42F4-91E8-A5C8F4039FA4}"/>
          </ac:spMkLst>
        </pc:spChg>
      </pc:sldChg>
      <pc:sldChg chg="del">
        <pc:chgData name="Oksenholt, Steinar" userId="fc827d28-340c-4444-8b28-6259c2a1b3db" providerId="ADAL" clId="{D33A5233-99AD-477A-910C-BDC16EE192C3}" dt="2021-02-24T14:22:07.832" v="12" actId="47"/>
        <pc:sldMkLst>
          <pc:docMk/>
          <pc:sldMk cId="3028190325" sldId="279"/>
        </pc:sldMkLst>
      </pc:sldChg>
      <pc:sldChg chg="del">
        <pc:chgData name="Oksenholt, Steinar" userId="fc827d28-340c-4444-8b28-6259c2a1b3db" providerId="ADAL" clId="{D33A5233-99AD-477A-910C-BDC16EE192C3}" dt="2021-02-24T14:22:08.468" v="14" actId="47"/>
        <pc:sldMkLst>
          <pc:docMk/>
          <pc:sldMk cId="2855993034" sldId="281"/>
        </pc:sldMkLst>
      </pc:sldChg>
      <pc:sldChg chg="del">
        <pc:chgData name="Oksenholt, Steinar" userId="fc827d28-340c-4444-8b28-6259c2a1b3db" providerId="ADAL" clId="{D33A5233-99AD-477A-910C-BDC16EE192C3}" dt="2021-02-24T14:22:09.236" v="17" actId="47"/>
        <pc:sldMkLst>
          <pc:docMk/>
          <pc:sldMk cId="4207496097" sldId="283"/>
        </pc:sldMkLst>
      </pc:sldChg>
      <pc:sldChg chg="del">
        <pc:chgData name="Oksenholt, Steinar" userId="fc827d28-340c-4444-8b28-6259c2a1b3db" providerId="ADAL" clId="{D33A5233-99AD-477A-910C-BDC16EE192C3}" dt="2021-02-24T14:22:04.857" v="3" actId="47"/>
        <pc:sldMkLst>
          <pc:docMk/>
          <pc:sldMk cId="2029142056" sldId="285"/>
        </pc:sldMkLst>
      </pc:sldChg>
      <pc:sldChg chg="del">
        <pc:chgData name="Oksenholt, Steinar" userId="fc827d28-340c-4444-8b28-6259c2a1b3db" providerId="ADAL" clId="{D33A5233-99AD-477A-910C-BDC16EE192C3}" dt="2021-02-24T14:22:03.869" v="0" actId="47"/>
        <pc:sldMkLst>
          <pc:docMk/>
          <pc:sldMk cId="1199465881" sldId="286"/>
        </pc:sldMkLst>
      </pc:sldChg>
      <pc:sldChg chg="del">
        <pc:chgData name="Oksenholt, Steinar" userId="fc827d28-340c-4444-8b28-6259c2a1b3db" providerId="ADAL" clId="{D33A5233-99AD-477A-910C-BDC16EE192C3}" dt="2021-02-24T14:22:06.279" v="5" actId="47"/>
        <pc:sldMkLst>
          <pc:docMk/>
          <pc:sldMk cId="1387095582" sldId="288"/>
        </pc:sldMkLst>
      </pc:sldChg>
      <pc:sldChg chg="del">
        <pc:chgData name="Oksenholt, Steinar" userId="fc827d28-340c-4444-8b28-6259c2a1b3db" providerId="ADAL" clId="{D33A5233-99AD-477A-910C-BDC16EE192C3}" dt="2021-02-24T14:22:09.471" v="18" actId="47"/>
        <pc:sldMkLst>
          <pc:docMk/>
          <pc:sldMk cId="190137945" sldId="289"/>
        </pc:sldMkLst>
      </pc:sldChg>
      <pc:sldChg chg="del">
        <pc:chgData name="Oksenholt, Steinar" userId="fc827d28-340c-4444-8b28-6259c2a1b3db" providerId="ADAL" clId="{D33A5233-99AD-477A-910C-BDC16EE192C3}" dt="2021-02-24T14:22:09.679" v="19" actId="47"/>
        <pc:sldMkLst>
          <pc:docMk/>
          <pc:sldMk cId="1325059179" sldId="290"/>
        </pc:sldMkLst>
      </pc:sldChg>
      <pc:sldChg chg="del">
        <pc:chgData name="Oksenholt, Steinar" userId="fc827d28-340c-4444-8b28-6259c2a1b3db" providerId="ADAL" clId="{D33A5233-99AD-477A-910C-BDC16EE192C3}" dt="2021-02-24T14:22:06.762" v="7" actId="47"/>
        <pc:sldMkLst>
          <pc:docMk/>
          <pc:sldMk cId="2847038026" sldId="292"/>
        </pc:sldMkLst>
      </pc:sldChg>
      <pc:sldChg chg="del">
        <pc:chgData name="Oksenholt, Steinar" userId="fc827d28-340c-4444-8b28-6259c2a1b3db" providerId="ADAL" clId="{D33A5233-99AD-477A-910C-BDC16EE192C3}" dt="2021-02-24T14:22:08.771" v="15" actId="47"/>
        <pc:sldMkLst>
          <pc:docMk/>
          <pc:sldMk cId="1887050143" sldId="293"/>
        </pc:sldMkLst>
      </pc:sldChg>
      <pc:sldChg chg="del">
        <pc:chgData name="Oksenholt, Steinar" userId="fc827d28-340c-4444-8b28-6259c2a1b3db" providerId="ADAL" clId="{D33A5233-99AD-477A-910C-BDC16EE192C3}" dt="2021-02-24T14:22:04.314" v="1" actId="47"/>
        <pc:sldMkLst>
          <pc:docMk/>
          <pc:sldMk cId="2071311400" sldId="294"/>
        </pc:sldMkLst>
      </pc:sldChg>
      <pc:sldChg chg="del">
        <pc:chgData name="Oksenholt, Steinar" userId="fc827d28-340c-4444-8b28-6259c2a1b3db" providerId="ADAL" clId="{D33A5233-99AD-477A-910C-BDC16EE192C3}" dt="2021-02-24T14:22:04.685" v="2" actId="47"/>
        <pc:sldMkLst>
          <pc:docMk/>
          <pc:sldMk cId="279492842" sldId="295"/>
        </pc:sldMkLst>
      </pc:sldChg>
      <pc:sldChg chg="del">
        <pc:chgData name="Oksenholt, Steinar" userId="fc827d28-340c-4444-8b28-6259c2a1b3db" providerId="ADAL" clId="{D33A5233-99AD-477A-910C-BDC16EE192C3}" dt="2021-02-24T14:22:07.385" v="10" actId="47"/>
        <pc:sldMkLst>
          <pc:docMk/>
          <pc:sldMk cId="4290340620" sldId="296"/>
        </pc:sldMkLst>
      </pc:sldChg>
      <pc:sldChg chg="del">
        <pc:chgData name="Oksenholt, Steinar" userId="fc827d28-340c-4444-8b28-6259c2a1b3db" providerId="ADAL" clId="{D33A5233-99AD-477A-910C-BDC16EE192C3}" dt="2021-02-24T14:22:07.619" v="11" actId="47"/>
        <pc:sldMkLst>
          <pc:docMk/>
          <pc:sldMk cId="1955947405" sldId="297"/>
        </pc:sldMkLst>
      </pc:sldChg>
      <pc:sldChg chg="del">
        <pc:chgData name="Oksenholt, Steinar" userId="fc827d28-340c-4444-8b28-6259c2a1b3db" providerId="ADAL" clId="{D33A5233-99AD-477A-910C-BDC16EE192C3}" dt="2021-02-24T14:22:05.985" v="4" actId="47"/>
        <pc:sldMkLst>
          <pc:docMk/>
          <pc:sldMk cId="160391909" sldId="298"/>
        </pc:sldMkLst>
      </pc:sldChg>
      <pc:sldMasterChg chg="delSldLayout">
        <pc:chgData name="Oksenholt, Steinar" userId="fc827d28-340c-4444-8b28-6259c2a1b3db" providerId="ADAL" clId="{D33A5233-99AD-477A-910C-BDC16EE192C3}" dt="2021-02-24T14:22:06.953" v="8" actId="47"/>
        <pc:sldMasterMkLst>
          <pc:docMk/>
          <pc:sldMasterMk cId="3463767394" sldId="2147483648"/>
        </pc:sldMasterMkLst>
        <pc:sldLayoutChg chg="del">
          <pc:chgData name="Oksenholt, Steinar" userId="fc827d28-340c-4444-8b28-6259c2a1b3db" providerId="ADAL" clId="{D33A5233-99AD-477A-910C-BDC16EE192C3}" dt="2021-02-24T14:22:06.953" v="8" actId="47"/>
          <pc:sldLayoutMkLst>
            <pc:docMk/>
            <pc:sldMasterMk cId="3463767394" sldId="2147483648"/>
            <pc:sldLayoutMk cId="1076330092" sldId="2147483657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471623-F6D0-F54D-B8C4-5A26A8A1B8B9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50A872-7D3F-BC42-8DE5-26BE00ECF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900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NLF_PPT1_Startsid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93738" y="4316449"/>
            <a:ext cx="7772400" cy="573087"/>
          </a:xfrm>
        </p:spPr>
        <p:txBody>
          <a:bodyPr/>
          <a:lstStyle>
            <a:lvl1pPr marL="0" indent="0" algn="ctr">
              <a:buNone/>
              <a:defRPr b="1">
                <a:solidFill>
                  <a:srgbClr val="002F50"/>
                </a:solidFill>
                <a:latin typeface="Arial"/>
                <a:cs typeface="Arial"/>
              </a:defRPr>
            </a:lvl1pPr>
            <a:lvl2pPr marL="457200" indent="0">
              <a:buNone/>
              <a:defRPr b="1">
                <a:latin typeface="Arial"/>
                <a:cs typeface="Arial"/>
              </a:defRPr>
            </a:lvl2pPr>
            <a:lvl3pPr marL="914400" indent="0">
              <a:buNone/>
              <a:defRPr b="1">
                <a:latin typeface="Arial"/>
                <a:cs typeface="Arial"/>
              </a:defRPr>
            </a:lvl3pPr>
            <a:lvl4pPr marL="1371600" indent="0">
              <a:buNone/>
              <a:defRPr b="1">
                <a:latin typeface="Arial"/>
                <a:cs typeface="Arial"/>
              </a:defRPr>
            </a:lvl4pPr>
            <a:lvl5pPr marL="1828800" indent="0">
              <a:buNone/>
              <a:defRPr b="1">
                <a:latin typeface="Arial"/>
                <a:cs typeface="Arial"/>
              </a:defRPr>
            </a:lvl5pPr>
          </a:lstStyle>
          <a:p>
            <a:pPr lvl="0"/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to</a:t>
            </a:r>
            <a:r>
              <a:rPr lang="sv-SE" dirty="0"/>
              <a:t> </a:t>
            </a:r>
            <a:r>
              <a:rPr lang="sv-SE" dirty="0" err="1"/>
              <a:t>edit</a:t>
            </a:r>
            <a:r>
              <a:rPr lang="sv-SE" dirty="0"/>
              <a:t> Master text </a:t>
            </a:r>
            <a:r>
              <a:rPr lang="sv-SE" dirty="0" err="1"/>
              <a:t>styles</a:t>
            </a:r>
            <a:endParaRPr lang="sv-SE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93591" y="4912327"/>
            <a:ext cx="7772400" cy="573087"/>
          </a:xfrm>
        </p:spPr>
        <p:txBody>
          <a:bodyPr>
            <a:normAutofit/>
          </a:bodyPr>
          <a:lstStyle>
            <a:lvl1pPr marL="0" indent="0" algn="ctr">
              <a:buNone/>
              <a:defRPr sz="2400" b="1" i="1">
                <a:solidFill>
                  <a:srgbClr val="002F50"/>
                </a:solidFill>
                <a:latin typeface="Arial"/>
                <a:cs typeface="Arial"/>
              </a:defRPr>
            </a:lvl1pPr>
            <a:lvl2pPr marL="457200" indent="0">
              <a:buNone/>
              <a:defRPr b="1">
                <a:latin typeface="Arial"/>
                <a:cs typeface="Arial"/>
              </a:defRPr>
            </a:lvl2pPr>
            <a:lvl3pPr marL="914400" indent="0">
              <a:buNone/>
              <a:defRPr b="1">
                <a:latin typeface="Arial"/>
                <a:cs typeface="Arial"/>
              </a:defRPr>
            </a:lvl3pPr>
            <a:lvl4pPr marL="1371600" indent="0">
              <a:buNone/>
              <a:defRPr b="1">
                <a:latin typeface="Arial"/>
                <a:cs typeface="Arial"/>
              </a:defRPr>
            </a:lvl4pPr>
            <a:lvl5pPr marL="1828800" indent="0">
              <a:buNone/>
              <a:defRPr b="1">
                <a:latin typeface="Arial"/>
                <a:cs typeface="Arial"/>
              </a:defRPr>
            </a:lvl5pPr>
          </a:lstStyle>
          <a:p>
            <a:pPr lvl="0"/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to</a:t>
            </a:r>
            <a:r>
              <a:rPr lang="sv-SE" dirty="0"/>
              <a:t> </a:t>
            </a:r>
            <a:r>
              <a:rPr lang="sv-SE" dirty="0" err="1"/>
              <a:t>edit</a:t>
            </a:r>
            <a:r>
              <a:rPr lang="sv-SE" dirty="0"/>
              <a:t> Master text </a:t>
            </a:r>
            <a:r>
              <a:rPr lang="sv-SE" dirty="0" err="1"/>
              <a:t>styles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68451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NLF_PPT1_F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93591" y="997244"/>
            <a:ext cx="7772400" cy="573145"/>
          </a:xfrm>
        </p:spPr>
        <p:txBody>
          <a:bodyPr>
            <a:noAutofit/>
          </a:bodyPr>
          <a:lstStyle>
            <a:lvl1pPr algn="l">
              <a:defRPr sz="3200" b="1" i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to</a:t>
            </a:r>
            <a:r>
              <a:rPr lang="sv-SE" dirty="0"/>
              <a:t> </a:t>
            </a:r>
            <a:r>
              <a:rPr lang="sv-SE" dirty="0" err="1"/>
              <a:t>edit</a:t>
            </a:r>
            <a:r>
              <a:rPr lang="sv-SE" dirty="0"/>
              <a:t> Master </a:t>
            </a:r>
            <a:r>
              <a:rPr lang="sv-SE" dirty="0" err="1"/>
              <a:t>title</a:t>
            </a:r>
            <a:r>
              <a:rPr lang="sv-SE" dirty="0"/>
              <a:t>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93591" y="1570389"/>
            <a:ext cx="7772400" cy="573087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 b="1">
                <a:latin typeface="Arial"/>
                <a:cs typeface="Arial"/>
              </a:defRPr>
            </a:lvl2pPr>
            <a:lvl3pPr marL="914400" indent="0">
              <a:buNone/>
              <a:defRPr b="1">
                <a:latin typeface="Arial"/>
                <a:cs typeface="Arial"/>
              </a:defRPr>
            </a:lvl3pPr>
            <a:lvl4pPr marL="1371600" indent="0">
              <a:buNone/>
              <a:defRPr b="1">
                <a:latin typeface="Arial"/>
                <a:cs typeface="Arial"/>
              </a:defRPr>
            </a:lvl4pPr>
            <a:lvl5pPr marL="1828800" indent="0">
              <a:buNone/>
              <a:defRPr b="1">
                <a:latin typeface="Arial"/>
                <a:cs typeface="Arial"/>
              </a:defRPr>
            </a:lvl5pPr>
          </a:lstStyle>
          <a:p>
            <a:pPr lvl="0"/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to</a:t>
            </a:r>
            <a:r>
              <a:rPr lang="sv-SE" dirty="0"/>
              <a:t> </a:t>
            </a:r>
            <a:r>
              <a:rPr lang="sv-SE" dirty="0" err="1"/>
              <a:t>edit</a:t>
            </a:r>
            <a:r>
              <a:rPr lang="sv-SE" dirty="0"/>
              <a:t> Master text </a:t>
            </a:r>
            <a:r>
              <a:rPr lang="sv-SE" dirty="0" err="1"/>
              <a:t>styles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9574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3591" y="997244"/>
            <a:ext cx="7772400" cy="573145"/>
          </a:xfrm>
        </p:spPr>
        <p:txBody>
          <a:bodyPr>
            <a:noAutofit/>
          </a:bodyPr>
          <a:lstStyle>
            <a:lvl1pPr algn="l">
              <a:defRPr sz="3200" b="1" i="0">
                <a:solidFill>
                  <a:srgbClr val="002F50"/>
                </a:solidFill>
                <a:latin typeface="Arial"/>
                <a:cs typeface="Arial"/>
              </a:defRPr>
            </a:lvl1pPr>
          </a:lstStyle>
          <a:p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to</a:t>
            </a:r>
            <a:r>
              <a:rPr lang="sv-SE" dirty="0"/>
              <a:t> </a:t>
            </a:r>
            <a:r>
              <a:rPr lang="sv-SE" dirty="0" err="1"/>
              <a:t>edit</a:t>
            </a:r>
            <a:r>
              <a:rPr lang="sv-SE" dirty="0"/>
              <a:t> Master </a:t>
            </a:r>
            <a:r>
              <a:rPr lang="sv-SE" dirty="0" err="1"/>
              <a:t>title</a:t>
            </a:r>
            <a:r>
              <a:rPr lang="sv-SE" dirty="0"/>
              <a:t>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93738" y="1641702"/>
            <a:ext cx="7772400" cy="4400550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rgbClr val="002F50"/>
                </a:solidFill>
              </a:defRPr>
            </a:lvl1pPr>
            <a:lvl2pPr marL="457200" indent="0" algn="l">
              <a:buNone/>
              <a:defRPr sz="2000" b="1"/>
            </a:lvl2pPr>
            <a:lvl3pPr marL="914400" indent="0" algn="l">
              <a:buNone/>
              <a:defRPr sz="2000" b="1"/>
            </a:lvl3pPr>
            <a:lvl4pPr marL="13716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1"/>
            </a:lvl4pPr>
            <a:lvl5pPr marL="1828800" indent="0" algn="l">
              <a:buNone/>
              <a:defRPr sz="2000" b="1"/>
            </a:lvl5pPr>
          </a:lstStyle>
          <a:p>
            <a:pPr lvl="0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96671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ø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LF_PPT1_Grundmal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93738" y="1050925"/>
            <a:ext cx="7772400" cy="4400550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rgbClr val="002F50"/>
                </a:solidFill>
              </a:defRPr>
            </a:lvl1pPr>
            <a:lvl2pPr marL="457200" indent="0" algn="l">
              <a:buNone/>
              <a:defRPr sz="2000" b="1"/>
            </a:lvl2pPr>
            <a:lvl3pPr marL="914400" indent="0" algn="l">
              <a:buNone/>
              <a:defRPr sz="2000" b="1"/>
            </a:lvl3pPr>
            <a:lvl4pPr marL="13716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1"/>
            </a:lvl4pPr>
            <a:lvl5pPr marL="1828800" indent="0" algn="l">
              <a:buNone/>
              <a:defRPr sz="2000" b="1"/>
            </a:lvl5pPr>
          </a:lstStyle>
          <a:p>
            <a:pPr lvl="0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79527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NLF_PPT1_Grundmal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4711701" y="1050925"/>
            <a:ext cx="3668378" cy="440055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US" dirty="0"/>
          </a:p>
          <a:p>
            <a:endParaRPr lang="en-US" dirty="0"/>
          </a:p>
          <a:p>
            <a:r>
              <a:rPr lang="en-US" dirty="0"/>
              <a:t>Sett in </a:t>
            </a:r>
            <a:r>
              <a:rPr lang="en-US" dirty="0" err="1"/>
              <a:t>bilde</a:t>
            </a:r>
            <a:r>
              <a:rPr lang="en-US" dirty="0"/>
              <a:t> her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93738" y="1050925"/>
            <a:ext cx="3651475" cy="4400550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rgbClr val="002F50"/>
                </a:solidFill>
              </a:defRPr>
            </a:lvl1pPr>
            <a:lvl2pPr marL="457200" indent="0" algn="l">
              <a:buNone/>
              <a:defRPr sz="2000" b="1"/>
            </a:lvl2pPr>
            <a:lvl3pPr marL="914400" indent="0" algn="l">
              <a:buNone/>
              <a:defRPr sz="2000" b="1"/>
            </a:lvl3pPr>
            <a:lvl4pPr marL="13716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1"/>
            </a:lvl4pPr>
            <a:lvl5pPr marL="1828800" indent="0" algn="l">
              <a:buNone/>
              <a:defRPr sz="2000" b="1"/>
            </a:lvl5pPr>
          </a:lstStyle>
          <a:p>
            <a:pPr lvl="0"/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to</a:t>
            </a:r>
            <a:r>
              <a:rPr lang="sv-SE" dirty="0"/>
              <a:t> </a:t>
            </a:r>
            <a:r>
              <a:rPr lang="sv-SE" dirty="0" err="1"/>
              <a:t>edit</a:t>
            </a:r>
            <a:r>
              <a:rPr lang="sv-SE" dirty="0"/>
              <a:t>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570276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bbel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NLF_PPT1_Grundmal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93738" y="1050925"/>
            <a:ext cx="3651475" cy="4400550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rgbClr val="002F50"/>
                </a:solidFill>
              </a:defRPr>
            </a:lvl1pPr>
            <a:lvl2pPr marL="457200" indent="0" algn="l">
              <a:buNone/>
              <a:defRPr sz="2000" b="1"/>
            </a:lvl2pPr>
            <a:lvl3pPr marL="914400" indent="0" algn="l">
              <a:buNone/>
              <a:defRPr sz="2000" b="1"/>
            </a:lvl3pPr>
            <a:lvl4pPr marL="13716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1"/>
            </a:lvl4pPr>
            <a:lvl5pPr marL="1828800" indent="0" algn="l">
              <a:buNone/>
              <a:defRPr sz="2000" b="1"/>
            </a:lvl5pPr>
          </a:lstStyle>
          <a:p>
            <a:pPr lvl="0"/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to</a:t>
            </a:r>
            <a:r>
              <a:rPr lang="sv-SE" dirty="0"/>
              <a:t> </a:t>
            </a:r>
            <a:r>
              <a:rPr lang="sv-SE" dirty="0" err="1"/>
              <a:t>edit</a:t>
            </a:r>
            <a:r>
              <a:rPr lang="sv-SE" dirty="0"/>
              <a:t> Master text style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710031" y="1050925"/>
            <a:ext cx="3651475" cy="4400550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rgbClr val="002F50"/>
                </a:solidFill>
              </a:defRPr>
            </a:lvl1pPr>
            <a:lvl2pPr marL="457200" indent="0" algn="l">
              <a:buNone/>
              <a:defRPr sz="2000" b="1"/>
            </a:lvl2pPr>
            <a:lvl3pPr marL="914400" indent="0" algn="l">
              <a:buNone/>
              <a:defRPr sz="2000" b="1"/>
            </a:lvl3pPr>
            <a:lvl4pPr marL="13716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1"/>
            </a:lvl4pPr>
            <a:lvl5pPr marL="1828800" indent="0" algn="l">
              <a:buNone/>
              <a:defRPr sz="2000" b="1"/>
            </a:lvl5pPr>
          </a:lstStyle>
          <a:p>
            <a:pPr lvl="0"/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to</a:t>
            </a:r>
            <a:r>
              <a:rPr lang="sv-SE" dirty="0"/>
              <a:t> </a:t>
            </a:r>
            <a:r>
              <a:rPr lang="sv-SE" dirty="0" err="1"/>
              <a:t>edit</a:t>
            </a:r>
            <a:r>
              <a:rPr lang="sv-SE" dirty="0"/>
              <a:t>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2454659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NLF_PPT1_Grundmal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93738" y="1050925"/>
            <a:ext cx="7772400" cy="4400550"/>
          </a:xfrm>
        </p:spPr>
        <p:txBody>
          <a:bodyPr>
            <a:normAutofit/>
          </a:bodyPr>
          <a:lstStyle>
            <a:lvl1pPr marL="342900" indent="-342900" algn="l">
              <a:buFont typeface="Arial"/>
              <a:buChar char="•"/>
              <a:defRPr sz="2000" b="1">
                <a:solidFill>
                  <a:srgbClr val="002F50"/>
                </a:solidFill>
              </a:defRPr>
            </a:lvl1pPr>
            <a:lvl2pPr marL="457200" indent="0" algn="l">
              <a:buNone/>
              <a:defRPr sz="2000" b="1"/>
            </a:lvl2pPr>
            <a:lvl3pPr marL="914400" indent="0" algn="l">
              <a:buNone/>
              <a:defRPr sz="2000" b="1"/>
            </a:lvl3pPr>
            <a:lvl4pPr marL="13716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1"/>
            </a:lvl4pPr>
            <a:lvl5pPr marL="1828800" indent="0" algn="l">
              <a:buNone/>
              <a:defRPr sz="2000" b="1"/>
            </a:lvl5pPr>
          </a:lstStyle>
          <a:p>
            <a:pPr lvl="0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26757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NLF_PPT1_Grundmal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693738" y="1050925"/>
            <a:ext cx="7772400" cy="440055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US" dirty="0"/>
          </a:p>
          <a:p>
            <a:endParaRPr lang="en-US" dirty="0"/>
          </a:p>
          <a:p>
            <a:r>
              <a:rPr lang="en-US" dirty="0"/>
              <a:t>Sett in </a:t>
            </a:r>
            <a:r>
              <a:rPr lang="en-US" dirty="0" err="1"/>
              <a:t>bilde</a:t>
            </a:r>
            <a:r>
              <a:rPr lang="en-US" dirty="0"/>
              <a:t> her</a:t>
            </a:r>
          </a:p>
        </p:txBody>
      </p:sp>
    </p:spTree>
    <p:extLst>
      <p:ext uri="{BB962C8B-B14F-4D97-AF65-F5344CB8AC3E}">
        <p14:creationId xmlns:p14="http://schemas.microsoft.com/office/powerpoint/2010/main" val="4049303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1371AC-C877-4C90-9C08-16DC56DF5147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014198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E0547-A810-9F40-AD14-1FC82E4F24F8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57F063-BA15-1342-83FB-54EB7439914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NLF_PPT1_Grundma-start.jp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767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6" r:id="rId2"/>
    <p:sldLayoutId id="2147483649" r:id="rId3"/>
    <p:sldLayoutId id="2147483650" r:id="rId4"/>
    <p:sldLayoutId id="2147483653" r:id="rId5"/>
    <p:sldLayoutId id="2147483654" r:id="rId6"/>
    <p:sldLayoutId id="2147483651" r:id="rId7"/>
    <p:sldLayoutId id="2147483655" r:id="rId8"/>
    <p:sldLayoutId id="2147483659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2411" y="2739977"/>
            <a:ext cx="7772400" cy="573145"/>
          </a:xfrm>
        </p:spPr>
        <p:txBody>
          <a:bodyPr/>
          <a:lstStyle/>
          <a:p>
            <a:pPr algn="ctr"/>
            <a:r>
              <a:rPr lang="en-GB" sz="4800" dirty="0"/>
              <a:t>DTO og </a:t>
            </a:r>
            <a:r>
              <a:rPr lang="en-GB" sz="4800" dirty="0" err="1"/>
              <a:t>skolesjefsamling</a:t>
            </a:r>
            <a:br>
              <a:rPr lang="en-GB" sz="4800" dirty="0"/>
            </a:br>
            <a:r>
              <a:rPr lang="en-GB" sz="4800" dirty="0"/>
              <a:t>EASA LOGGBOK</a:t>
            </a:r>
            <a:br>
              <a:rPr lang="en-GB" sz="4800" dirty="0"/>
            </a:br>
            <a:br>
              <a:rPr lang="en-GB" sz="4800" dirty="0"/>
            </a:br>
            <a:r>
              <a:rPr lang="en-GB" sz="4800" dirty="0"/>
              <a:t>DIGITALT - TEAMS</a:t>
            </a:r>
            <a:br>
              <a:rPr lang="en-GB" dirty="0"/>
            </a:br>
            <a:r>
              <a:rPr lang="en-GB" dirty="0"/>
              <a:t> 24. </a:t>
            </a:r>
            <a:r>
              <a:rPr lang="en-GB" dirty="0" err="1"/>
              <a:t>februar</a:t>
            </a:r>
            <a:r>
              <a:rPr lang="en-GB" dirty="0"/>
              <a:t> 2021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09543" y="4715925"/>
            <a:ext cx="7772400" cy="573087"/>
          </a:xfrm>
        </p:spPr>
        <p:txBody>
          <a:bodyPr>
            <a:norm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2780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1589069-DC92-4026-85E3-FBBDFA498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b="1" kern="0" dirty="0">
                <a:solidFill>
                  <a:srgbClr val="2F5496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4.0 AVSLUTTENDE SIDER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22EE93A-BC13-42F4-91E8-A5C8F4039F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nb-NO" sz="18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CROSS COUNTRY LOG – log for strekkflyging og utelanding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br>
              <a:rPr lang="nb-NO" sz="18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b-NO" sz="18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GLIDING SITES – plassutsjekk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br>
              <a:rPr lang="nb-NO" sz="18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b-NO" sz="18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TYPES FLOWN - flytypeutsjekk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019276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22667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/>
          <a:lstStyle/>
          <a:p>
            <a:pPr eaLnBrk="1" hangingPunct="1"/>
            <a:endParaRPr lang="nb-NO" altLang="nb-NO" b="1" dirty="0">
              <a:latin typeface="Arial Rounded MT Bold" panose="020F0704030504030204" pitchFamily="34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341438"/>
            <a:ext cx="8229600" cy="4679950"/>
          </a:xfrm>
        </p:spPr>
        <p:txBody>
          <a:bodyPr>
            <a:normAutofit/>
          </a:bodyPr>
          <a:lstStyle/>
          <a:p>
            <a:pPr marL="457200" lvl="1" indent="0" eaLnBrk="1" hangingPunct="1">
              <a:buNone/>
            </a:pPr>
            <a:endParaRPr lang="nb-NO" altLang="nb-NO" sz="20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99111A0-6919-4CC3-AE5D-B8EFEDCE23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6" y="331787"/>
            <a:ext cx="8299451" cy="619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4286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C4EEA84-AAF6-42A3-BCBB-C52D1E84F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>
                <a:solidFill>
                  <a:srgbClr val="2F5496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1.0 GENERELT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2507223-F7F8-417E-9355-7B9E23EDFA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br>
              <a:rPr lang="nb-NO" sz="18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b-NO" sz="18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Seilflyseksjonens/ Norges Luftsportforbund (S/NLF) standard loggbok er for tiden </a:t>
            </a:r>
            <a:r>
              <a:rPr lang="nb-NO" sz="1800" dirty="0" err="1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Pooleys</a:t>
            </a:r>
            <a:r>
              <a:rPr lang="nb-NO" sz="18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«Glider </a:t>
            </a:r>
            <a:r>
              <a:rPr lang="nb-NO" sz="1800" dirty="0" err="1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pilot’s</a:t>
            </a:r>
            <a:r>
              <a:rPr lang="nb-NO" sz="18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flying log book» (grønn utgave)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nb-NO" sz="1800" dirty="0" err="1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Ihht</a:t>
            </a:r>
            <a:r>
              <a:rPr lang="nb-NO" sz="18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til SFCL 045(a)(4) og SFCL 050 skal innehavere av SPL og elever føre loggbok med detaljer som spesifisert i AMC1 SFCL 050. Kravet kan dekkes ved ordinær loggbok eller digitalt format. Ved digitalt format er det viktig å sikre seg en </a:t>
            </a:r>
            <a:r>
              <a:rPr lang="nb-NO" sz="1800" dirty="0" err="1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backup</a:t>
            </a:r>
            <a:r>
              <a:rPr lang="nb-NO" sz="18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eller kopi på papir.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nb-NO" sz="18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Loggboken skal holdes </a:t>
            </a:r>
            <a:r>
              <a:rPr lang="nb-NO" sz="1800" dirty="0" err="1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ajour</a:t>
            </a:r>
            <a:r>
              <a:rPr lang="nb-NO" sz="18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og kunne fremlegges for luftfartsmyndigheten og/eller DTO-ansvarlig på forespørsel.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nb-NO" sz="18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Loggboken føres med kulepenn. Feilføringer rettes ved overstryking og utrivning av sider må ikke forekomme.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73595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2C8B80C-591C-4A91-BEB8-9130B8CC8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b="1" kern="0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2.0 INNLEDENE SIDER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6F2FDB8-C5A9-409F-B939-E2AFFB066E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7732" y="1600200"/>
            <a:ext cx="4209068" cy="4525963"/>
          </a:xfrm>
        </p:spPr>
        <p:txBody>
          <a:bodyPr/>
          <a:lstStyle/>
          <a:p>
            <a:pPr marL="0" indent="0">
              <a:buNone/>
            </a:pPr>
            <a:r>
              <a:rPr lang="nb-NO" sz="18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RATINGS &amp; QUALIFICATIONS:</a:t>
            </a:r>
          </a:p>
          <a:p>
            <a:pPr marL="0" indent="0">
              <a:buNone/>
            </a:pPr>
            <a:endParaRPr lang="nb-NO" sz="18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b-NO" sz="18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Rettigheter som ikke kreves påført i SPL-en føres her.</a:t>
            </a:r>
          </a:p>
          <a:p>
            <a:pPr marL="0" indent="0">
              <a:buNone/>
            </a:pPr>
            <a:r>
              <a:rPr lang="nb-NO" sz="18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nb-NO" sz="18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b-NO" sz="18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Typisk utvidelser som i SFCL-en er godkjent med signatur i loggbok.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b-NO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9307C86-2B35-4526-A0B9-7D05A95D96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56508" y="2244225"/>
            <a:ext cx="5152195" cy="3864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7144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739A041-6DBF-49F8-A38E-34748B4AF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4AC3035-4181-4A29-88AD-3F5EEC02FA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9230" y="1600200"/>
            <a:ext cx="4317569" cy="4525963"/>
          </a:xfrm>
        </p:spPr>
        <p:txBody>
          <a:bodyPr/>
          <a:lstStyle/>
          <a:p>
            <a:pPr marL="0" indent="0">
              <a:buNone/>
            </a:pPr>
            <a:r>
              <a:rPr lang="nb-NO" sz="18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MEDICAL CERTIFIKCATE: </a:t>
            </a:r>
            <a:br>
              <a:rPr lang="nb-NO" sz="18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nb-NO" sz="18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b-NO" sz="18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Her kan du fylle inn data fra ditt medisinske sertifikat type LAPL, klasse 1 og 2. </a:t>
            </a:r>
          </a:p>
          <a:p>
            <a:pPr marL="0" indent="0">
              <a:buNone/>
            </a:pPr>
            <a:br>
              <a:rPr lang="nb-NO" sz="18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b-NO" sz="18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Oppføring her erstatter </a:t>
            </a:r>
            <a:r>
              <a:rPr lang="nb-NO" sz="1800" u="sng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ikke</a:t>
            </a:r>
            <a:r>
              <a:rPr lang="nb-NO" sz="18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kravet til at du skal medbringe selve sertifikatet ved flyging.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FEAEC787-3C92-4075-84A8-0530A5C69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78915" y="2236315"/>
            <a:ext cx="5088921" cy="3816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8547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47F2BD7-15F9-406E-888F-51DF3FCF3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9F5F806-93D6-4E81-8A4F-3CC857E358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9210" y="-2032027"/>
            <a:ext cx="4746316" cy="2767819"/>
          </a:xfrm>
        </p:spPr>
        <p:txBody>
          <a:bodyPr/>
          <a:lstStyle/>
          <a:p>
            <a:endParaRPr lang="nb-NO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F4C838B0-13CA-46BA-903F-B835E2118F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66931" y="1933681"/>
            <a:ext cx="4993044" cy="3744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lassholder for innhold 2">
            <a:extLst>
              <a:ext uri="{FF2B5EF4-FFF2-40B4-BE49-F238E27FC236}">
                <a16:creationId xmlns:a16="http://schemas.microsoft.com/office/drawing/2014/main" id="{538D467F-7FFA-43EA-B440-2CEBE76F81A7}"/>
              </a:ext>
            </a:extLst>
          </p:cNvPr>
          <p:cNvSpPr txBox="1">
            <a:spLocks/>
          </p:cNvSpPr>
          <p:nvPr/>
        </p:nvSpPr>
        <p:spPr>
          <a:xfrm>
            <a:off x="4369230" y="1600200"/>
            <a:ext cx="4317569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nb-NO" sz="18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GLIDING CERTIFICATES OBTAIN: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nb-NO" sz="18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 benytter her:</a:t>
            </a:r>
            <a:br>
              <a:rPr lang="nb-NO" sz="18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b-NO" sz="18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nb-NO" sz="18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Solo </a:t>
            </a:r>
            <a:r>
              <a:rPr lang="nb-NO" sz="1800" dirty="0" err="1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Endorsement</a:t>
            </a:r>
            <a:r>
              <a:rPr lang="nb-NO" sz="18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Ved godkjent solosjekk signerer FI(S) her.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br>
              <a:rPr lang="nb-NO" sz="18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b-NO" sz="1800" dirty="0" err="1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nb-NO" sz="18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-Country </a:t>
            </a:r>
            <a:r>
              <a:rPr lang="nb-NO" sz="1800" dirty="0" err="1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Endorsement</a:t>
            </a:r>
            <a:r>
              <a:rPr lang="nb-NO" sz="18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Når min T5, T6, og en av følgende tre teoriøvelser T3/T4/T5, samt fløyet 100km DG eller 50km Solo signeres her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br>
              <a:rPr lang="nb-NO" sz="18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b-NO" sz="18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Merker og rekorder: Sølv-C (tid, distanse, høyde), Gull-C (distanse, høyde), måldiamant, distansediamant og høydediamant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Arial"/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95695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DDCDF56-EDA0-4CC2-9B6C-8EAA87C31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2302776-65BE-46CA-B04D-9993E45354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1600200"/>
            <a:ext cx="4114800" cy="4525963"/>
          </a:xfrm>
        </p:spPr>
        <p:txBody>
          <a:bodyPr/>
          <a:lstStyle/>
          <a:p>
            <a:pPr marL="0" indent="0">
              <a:buNone/>
            </a:pPr>
            <a:r>
              <a:rPr lang="nb-NO" sz="18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LAUNCH QUALIFICATIONS</a:t>
            </a:r>
            <a:br>
              <a:rPr lang="nb-NO" sz="18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b-NO" sz="1800" dirty="0" err="1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Winch</a:t>
            </a:r>
            <a:r>
              <a:rPr lang="nb-NO" sz="18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vinsjstart (V)</a:t>
            </a:r>
            <a:br>
              <a:rPr lang="nb-NO" sz="18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b-NO" sz="1800" dirty="0" err="1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Aerotow</a:t>
            </a:r>
            <a:r>
              <a:rPr lang="nb-NO" sz="18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nb-NO" sz="1800" dirty="0" err="1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flyslep</a:t>
            </a:r>
            <a:r>
              <a:rPr lang="nb-NO" sz="18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(F)</a:t>
            </a:r>
            <a:br>
              <a:rPr lang="nb-NO" sz="18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b-NO" sz="1800" dirty="0" err="1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Autotow</a:t>
            </a:r>
            <a:r>
              <a:rPr lang="nb-NO" sz="18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nb-NO" sz="1800" dirty="0" err="1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bilslep</a:t>
            </a:r>
            <a:r>
              <a:rPr lang="nb-NO" sz="18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(B)</a:t>
            </a:r>
            <a:br>
              <a:rPr lang="nb-NO" sz="18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b-NO" sz="1800" dirty="0" err="1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Bungee</a:t>
            </a:r>
            <a:r>
              <a:rPr lang="nb-NO" sz="18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strikkstart (S)</a:t>
            </a:r>
            <a:br>
              <a:rPr lang="nb-NO" sz="18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b-NO" sz="1800" dirty="0" err="1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Self</a:t>
            </a:r>
            <a:r>
              <a:rPr lang="nb-NO" sz="18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Launching</a:t>
            </a:r>
            <a:r>
              <a:rPr lang="nb-NO" sz="18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nb-NO" sz="1800" dirty="0" err="1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selvstart</a:t>
            </a:r>
            <a:r>
              <a:rPr lang="nb-NO" sz="18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(SLG)</a:t>
            </a:r>
          </a:p>
          <a:p>
            <a:pPr marL="0" indent="0">
              <a:buNone/>
            </a:pPr>
            <a:br>
              <a:rPr lang="nb-NO" sz="18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b-NO" sz="18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Touring Motorglider – TMG</a:t>
            </a:r>
          </a:p>
          <a:p>
            <a:pPr marL="0" indent="0">
              <a:buNone/>
            </a:pPr>
            <a:endParaRPr lang="nb-NO" sz="180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b-NO" sz="18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Vinsjfører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C65D48ED-4DC9-4A02-AA90-A5E8321FD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01892" y="2121096"/>
            <a:ext cx="5272726" cy="3954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0828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D662B22-63FC-437C-93FF-AE99BE404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b="1" kern="0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3.0 LOGGBOKENS RUBRIKKER</a:t>
            </a:r>
            <a:endParaRPr lang="nb-NO" dirty="0"/>
          </a:p>
        </p:txBody>
      </p:sp>
      <p:pic>
        <p:nvPicPr>
          <p:cNvPr id="5" name="Plassholder for innhold 4" descr="Et bilde som inneholder bord&#10;&#10;Automatisk generert beskrivelse">
            <a:extLst>
              <a:ext uri="{FF2B5EF4-FFF2-40B4-BE49-F238E27FC236}">
                <a16:creationId xmlns:a16="http://schemas.microsoft.com/office/drawing/2014/main" id="{E8D48052-80F9-48E1-B424-055B296521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8791" y="1273796"/>
            <a:ext cx="8229600" cy="1610806"/>
          </a:xfrm>
        </p:spPr>
      </p:pic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31A4100E-E2B7-4C56-91F8-8D09AF62F062}"/>
              </a:ext>
            </a:extLst>
          </p:cNvPr>
          <p:cNvSpPr txBox="1">
            <a:spLocks/>
          </p:cNvSpPr>
          <p:nvPr/>
        </p:nvSpPr>
        <p:spPr>
          <a:xfrm>
            <a:off x="348791" y="2884602"/>
            <a:ext cx="8484123" cy="349608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nb-NO" sz="18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Flight No: Løpende personlig serie av starter begynnende fra 001. Flere starter kan føres på samme linje om de er av samme kategori av flygning og med samme avgang- og landingssted. Summer da opp til de riktig antall totale starter ved slutt og før antall starter under REMARKS (anmerkninger) som </a:t>
            </a:r>
            <a:r>
              <a:rPr lang="nb-NO" sz="1800" dirty="0" err="1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f.eks</a:t>
            </a:r>
            <a:r>
              <a:rPr lang="nb-NO" sz="18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5 starter</a:t>
            </a:r>
          </a:p>
          <a:p>
            <a:pPr marL="0" indent="0">
              <a:buFont typeface="Arial"/>
              <a:buNone/>
            </a:pPr>
            <a:br>
              <a:rPr lang="nb-NO" sz="18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b-NO" sz="18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Date: Dato for flygningen (</a:t>
            </a:r>
            <a:r>
              <a:rPr lang="nb-NO" sz="1800" dirty="0" err="1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dd.mm.åå</a:t>
            </a:r>
            <a:r>
              <a:rPr lang="nb-NO" sz="18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br>
              <a:rPr lang="nb-NO" sz="18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b-NO" sz="18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Glider/Aircraft Type: Luftfartøyets </a:t>
            </a:r>
            <a:r>
              <a:rPr lang="nb-NO" sz="1800" dirty="0" err="1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typebetgnelse</a:t>
            </a:r>
            <a:r>
              <a:rPr lang="nb-NO" sz="18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(ASK-21)</a:t>
            </a:r>
            <a:br>
              <a:rPr lang="nb-NO" sz="18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b-NO" sz="1800" dirty="0" err="1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Regsitration</a:t>
            </a:r>
            <a:r>
              <a:rPr lang="nb-NO" sz="18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Her angis flyets registreingsbokstaver (LN-GRA)</a:t>
            </a:r>
            <a:br>
              <a:rPr lang="nb-NO" sz="18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b-NO" sz="1800" dirty="0" err="1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Take-off</a:t>
            </a:r>
            <a:r>
              <a:rPr lang="nb-NO" sz="18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Location: Avgangssted (ENSM)</a:t>
            </a:r>
            <a:br>
              <a:rPr lang="nb-NO" sz="18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b-NO" sz="18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Landing Location: Landingssted (ENSM)</a:t>
            </a:r>
          </a:p>
          <a:p>
            <a:pPr marL="0" indent="0">
              <a:buFont typeface="Arial"/>
              <a:buNone/>
            </a:pPr>
            <a:br>
              <a:rPr lang="nb-NO" sz="18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b-NO" sz="1800" dirty="0" err="1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Launch</a:t>
            </a:r>
            <a:r>
              <a:rPr lang="nb-NO" sz="18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Type: Startmetode. Her benyttes følgende forkortelser </a:t>
            </a:r>
            <a:r>
              <a:rPr lang="nb-NO" sz="1800" b="1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nb-NO" sz="18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for </a:t>
            </a:r>
            <a:r>
              <a:rPr lang="nb-NO" sz="1800" dirty="0" err="1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flyslep</a:t>
            </a:r>
            <a:r>
              <a:rPr lang="nb-NO" sz="18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nb-NO" sz="1800" b="1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nb-NO" sz="18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for vinsj, </a:t>
            </a:r>
            <a:r>
              <a:rPr lang="nb-NO" sz="1800" b="1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nb-NO" sz="18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for </a:t>
            </a:r>
            <a:r>
              <a:rPr lang="nb-NO" sz="1800" dirty="0" err="1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bilslep</a:t>
            </a:r>
            <a:r>
              <a:rPr lang="nb-NO" sz="18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nb-NO" sz="1800" b="1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SLG</a:t>
            </a:r>
            <a:r>
              <a:rPr lang="nb-NO" sz="18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for </a:t>
            </a:r>
            <a:r>
              <a:rPr lang="nb-NO" sz="1800" dirty="0" err="1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selvstart</a:t>
            </a:r>
            <a:r>
              <a:rPr lang="nb-NO" sz="18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og </a:t>
            </a:r>
            <a:r>
              <a:rPr lang="nb-NO" sz="1800" b="1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TMG</a:t>
            </a:r>
            <a:r>
              <a:rPr lang="nb-NO" sz="18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for touring motorglider</a:t>
            </a:r>
            <a:br>
              <a:rPr lang="nb-NO" sz="18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b-NO" sz="18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Arial"/>
              <a:buNone/>
            </a:pPr>
            <a:r>
              <a:rPr lang="nb-NO" sz="1800" dirty="0" err="1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Crew</a:t>
            </a:r>
            <a:r>
              <a:rPr lang="nb-NO" sz="18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Capasity</a:t>
            </a:r>
            <a:r>
              <a:rPr lang="nb-NO" sz="18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Stilling om bord. Her benyttes </a:t>
            </a:r>
            <a:r>
              <a:rPr lang="nb-NO" sz="1800" b="1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PIC</a:t>
            </a:r>
            <a:r>
              <a:rPr lang="nb-NO" sz="18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eller </a:t>
            </a:r>
            <a:r>
              <a:rPr lang="nb-NO" sz="1800" b="1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FSJ</a:t>
            </a:r>
            <a:r>
              <a:rPr lang="nb-NO" sz="18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for fartøysjef </a:t>
            </a:r>
            <a:r>
              <a:rPr lang="nb-NO" sz="180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og </a:t>
            </a:r>
            <a:r>
              <a:rPr lang="nb-NO" sz="1800" b="1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PUI </a:t>
            </a:r>
            <a:r>
              <a:rPr lang="nb-NO" sz="18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eller </a:t>
            </a:r>
            <a:r>
              <a:rPr lang="nb-NO" sz="1800" b="1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ELEV</a:t>
            </a:r>
            <a:r>
              <a:rPr lang="nb-NO" sz="18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for elev</a:t>
            </a:r>
          </a:p>
          <a:p>
            <a:pPr marL="0" indent="0">
              <a:buFont typeface="Arial"/>
              <a:buNone/>
            </a:pPr>
            <a:r>
              <a:rPr lang="nb-NO" sz="18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PIC </a:t>
            </a:r>
            <a:r>
              <a:rPr lang="nb-NO" sz="1800" dirty="0" err="1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Name</a:t>
            </a:r>
            <a:r>
              <a:rPr lang="nb-NO" sz="18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Navn på fartøysjef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54067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BACA4B8-691C-4B3F-9C0D-FA7D08C51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Plassholder for innhold 4" descr="Et bilde som inneholder tekst&#10;&#10;Automatisk generert beskrivelse">
            <a:extLst>
              <a:ext uri="{FF2B5EF4-FFF2-40B4-BE49-F238E27FC236}">
                <a16:creationId xmlns:a16="http://schemas.microsoft.com/office/drawing/2014/main" id="{331CE4AA-52B1-41CD-BB84-C03679935C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7456" y="846138"/>
            <a:ext cx="8229600" cy="1326202"/>
          </a:xfrm>
        </p:spPr>
      </p:pic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DA9C5040-5149-47A5-BD7E-44828C48752A}"/>
              </a:ext>
            </a:extLst>
          </p:cNvPr>
          <p:cNvSpPr txBox="1">
            <a:spLocks/>
          </p:cNvSpPr>
          <p:nvPr/>
        </p:nvSpPr>
        <p:spPr>
          <a:xfrm>
            <a:off x="490194" y="2630078"/>
            <a:ext cx="8484123" cy="34960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nb-NO" sz="18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PIC </a:t>
            </a:r>
            <a:r>
              <a:rPr lang="nb-NO" sz="1800" dirty="0" err="1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Hrs</a:t>
            </a:r>
            <a:r>
              <a:rPr lang="nb-NO" sz="18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/Mins: Flygetid i timer og minutter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br>
              <a:rPr lang="nb-NO" sz="18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b-NO" sz="18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Under </a:t>
            </a:r>
            <a:r>
              <a:rPr lang="nb-NO" sz="1800" dirty="0" err="1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Instruction</a:t>
            </a:r>
            <a:r>
              <a:rPr lang="nb-NO" sz="18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Flygetid som elev i timer og minutter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br>
              <a:rPr lang="nb-NO" sz="18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b-NO" sz="1800" dirty="0" err="1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Other</a:t>
            </a:r>
            <a:r>
              <a:rPr lang="nb-NO" sz="18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Flygetid som instruktør FI(S) og FE(S)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br>
              <a:rPr lang="nb-NO" sz="18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b-NO" sz="1800" dirty="0" err="1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Remarks</a:t>
            </a:r>
            <a:r>
              <a:rPr lang="nb-NO" sz="18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Brukes for attestasjoner, antall starter ved, rute ved strekkflyging og NAV-tur og øvrige merknader/kommentarer.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1449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080cb85-45e2-403d-9bf7-7f8b6823ac84">SF37SEIL-1140948237-294226</_dlc_DocId>
    <_dlc_DocIdUrl xmlns="c080cb85-45e2-403d-9bf7-7f8b6823ac84">
      <Url>https://idrettsforbundet.sharepoint.com/sites/SF37Aktivitet-Seilfly/_layouts/15/DocIdRedir.aspx?ID=SF37SEIL-1140948237-294226</Url>
      <Description>SF37SEIL-1140948237-294226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8DF775FAC631648A235775D7DF9BA4D" ma:contentTypeVersion="10" ma:contentTypeDescription="Opprett et nytt dokument." ma:contentTypeScope="" ma:versionID="3a1f4b31ee7967ce61c7e1c34ffc2577">
  <xsd:schema xmlns:xsd="http://www.w3.org/2001/XMLSchema" xmlns:xs="http://www.w3.org/2001/XMLSchema" xmlns:p="http://schemas.microsoft.com/office/2006/metadata/properties" xmlns:ns2="9444c4b6-4643-4b24-88a8-be2098ad7c3d" xmlns:ns3="c080cb85-45e2-403d-9bf7-7f8b6823ac84" targetNamespace="http://schemas.microsoft.com/office/2006/metadata/properties" ma:root="true" ma:fieldsID="07d7ffbfc0248b65475edd9640319ca6" ns2:_="" ns3:_="">
    <xsd:import namespace="9444c4b6-4643-4b24-88a8-be2098ad7c3d"/>
    <xsd:import namespace="c080cb85-45e2-403d-9bf7-7f8b6823ac8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_dlc_DocId" minOccurs="0"/>
                <xsd:element ref="ns3:_dlc_DocIdUrl" minOccurs="0"/>
                <xsd:element ref="ns3:_dlc_DocIdPersistId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44c4b6-4643-4b24-88a8-be2098ad7c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80cb85-45e2-403d-9bf7-7f8b6823ac84" elementFormDefault="qualified">
    <xsd:import namespace="http://schemas.microsoft.com/office/2006/documentManagement/types"/>
    <xsd:import namespace="http://schemas.microsoft.com/office/infopath/2007/PartnerControls"/>
    <xsd:element name="_dlc_DocId" ma:index="14" nillable="true" ma:displayName="Dokument-ID-verdi" ma:description="Verdien for dokument-IDen som er tilordnet elementet." ma:internalName="_dlc_DocId" ma:readOnly="true">
      <xsd:simpleType>
        <xsd:restriction base="dms:Text"/>
      </xsd:simpleType>
    </xsd:element>
    <xsd:element name="_dlc_DocIdUrl" ma:index="15" nillable="true" ma:displayName="Dokument-ID" ma:description="Fast kobling til dokumente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6" nillable="true" ma:displayName="Fast ID" ma:description="Behold IDen ved tillegging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D35739F8-4760-46A2-A091-8EB72B146B05}">
  <ds:schemaRefs>
    <ds:schemaRef ds:uri="http://schemas.microsoft.com/office/2006/metadata/properties"/>
    <ds:schemaRef ds:uri="http://schemas.microsoft.com/office/infopath/2007/PartnerControls"/>
    <ds:schemaRef ds:uri="c080cb85-45e2-403d-9bf7-7f8b6823ac84"/>
  </ds:schemaRefs>
</ds:datastoreItem>
</file>

<file path=customXml/itemProps2.xml><?xml version="1.0" encoding="utf-8"?>
<ds:datastoreItem xmlns:ds="http://schemas.openxmlformats.org/officeDocument/2006/customXml" ds:itemID="{9AC9D8B2-F032-46A9-9B0B-6CEDB2DF879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94B87C0-E923-440D-AD40-111E7768E7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444c4b6-4643-4b24-88a8-be2098ad7c3d"/>
    <ds:schemaRef ds:uri="c080cb85-45e2-403d-9bf7-7f8b6823ac8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14D3D0C8-5292-4036-94E5-E91F904E5DE0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19572</TotalTime>
  <Words>576</Words>
  <Application>Microsoft Office PowerPoint</Application>
  <PresentationFormat>Skjermfremvisning (4:3)</PresentationFormat>
  <Paragraphs>36</Paragraphs>
  <Slides>11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11</vt:i4>
      </vt:variant>
    </vt:vector>
  </HeadingPairs>
  <TitlesOfParts>
    <vt:vector size="18" baseType="lpstr">
      <vt:lpstr>Arial</vt:lpstr>
      <vt:lpstr>Arial Rounded MT Bold</vt:lpstr>
      <vt:lpstr>Calibri</vt:lpstr>
      <vt:lpstr>Calibri Light</vt:lpstr>
      <vt:lpstr>Garamond</vt:lpstr>
      <vt:lpstr>Georgia</vt:lpstr>
      <vt:lpstr>Office Theme</vt:lpstr>
      <vt:lpstr>DTO og skolesjefsamling EASA LOGGBOK  DIGITALT - TEAMS  24. februar 2021</vt:lpstr>
      <vt:lpstr>PowerPoint-presentasjon</vt:lpstr>
      <vt:lpstr>1.0 GENERELT</vt:lpstr>
      <vt:lpstr>2.0 INNLEDENE SIDER</vt:lpstr>
      <vt:lpstr>PowerPoint-presentasjon</vt:lpstr>
      <vt:lpstr>PowerPoint-presentasjon</vt:lpstr>
      <vt:lpstr>PowerPoint-presentasjon</vt:lpstr>
      <vt:lpstr>3.0 LOGGBOKENS RUBRIKKER</vt:lpstr>
      <vt:lpstr>PowerPoint-presentasjon</vt:lpstr>
      <vt:lpstr>4.0 AVSLUTTENDE SIDER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Claes</dc:creator>
  <cp:lastModifiedBy>Oksenholt, Steinar</cp:lastModifiedBy>
  <cp:revision>56</cp:revision>
  <dcterms:created xsi:type="dcterms:W3CDTF">2015-08-17T14:18:21Z</dcterms:created>
  <dcterms:modified xsi:type="dcterms:W3CDTF">2021-02-24T21:12:27Z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0x010100F8DF775FAC631648A235775D7DF9BA4D</vt:lpwstr>
  </property>
  <property fmtid="{D5CDD505-2E9C-101B-9397-08002B2CF9AE}" pid="3" name="TemplateUrl">
    <vt:lpwstr/>
  </property>
  <property fmtid="{D5CDD505-2E9C-101B-9397-08002B2CF9AE}" pid="4" name="Order">
    <vt:r8>18880500</vt:r8>
  </property>
  <property fmtid="{D5CDD505-2E9C-101B-9397-08002B2CF9AE}" pid="5" name="ComplianceAssetId">
    <vt:lpwstr/>
  </property>
  <property fmtid="{D5CDD505-2E9C-101B-9397-08002B2CF9AE}" pid="6" name="xd_Signature">
    <vt:bool>false</vt:bool>
  </property>
  <property fmtid="{D5CDD505-2E9C-101B-9397-08002B2CF9AE}" pid="7" name="xd_ProgID">
    <vt:lpwstr/>
  </property>
  <property fmtid="{D5CDD505-2E9C-101B-9397-08002B2CF9AE}" pid="8" name="_dlc_DocIdItemGuid">
    <vt:lpwstr>b3563e94-298b-4884-ba15-a4c32c14dfa4</vt:lpwstr>
  </property>
</Properties>
</file>